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713"/>
    <a:srgbClr val="FFFFFF"/>
    <a:srgbClr val="C7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2462" y="48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1945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89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3181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16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405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997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623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18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33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974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708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6D10-A6E4-49B5-B483-0AB2C0724462}" type="datetimeFigureOut">
              <a:rPr lang="it-IT" smtClean="0"/>
              <a:pPr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00E77-56AE-4109-989D-FBB8F85A89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289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svg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C5FCE1DD-03D0-843E-0F8B-BAFFA597C5A6}"/>
              </a:ext>
            </a:extLst>
          </p:cNvPr>
          <p:cNvSpPr txBox="1"/>
          <p:nvPr/>
        </p:nvSpPr>
        <p:spPr>
          <a:xfrm>
            <a:off x="575560" y="403814"/>
            <a:ext cx="558575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8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Giorgio Van Straten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1235480-BC15-9A89-03A5-FDB23E378A61}"/>
              </a:ext>
            </a:extLst>
          </p:cNvPr>
          <p:cNvSpPr txBox="1"/>
          <p:nvPr/>
        </p:nvSpPr>
        <p:spPr>
          <a:xfrm>
            <a:off x="450754" y="1081863"/>
            <a:ext cx="6310651" cy="1798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500"/>
              </a:lnSpc>
            </a:pPr>
            <a:r>
              <a:rPr lang="it-IT" sz="3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RIBELLE. </a:t>
            </a:r>
          </a:p>
          <a:p>
            <a:pPr algn="ctr">
              <a:lnSpc>
                <a:spcPts val="4500"/>
              </a:lnSpc>
            </a:pPr>
            <a:r>
              <a:rPr lang="it-IT" sz="3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VITA STRAORDINARIA DI NADA PARRI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9C72F1A-18EF-2B3B-C907-7F89FD99E84B}"/>
              </a:ext>
            </a:extLst>
          </p:cNvPr>
          <p:cNvSpPr txBox="1"/>
          <p:nvPr/>
        </p:nvSpPr>
        <p:spPr>
          <a:xfrm>
            <a:off x="553453" y="2660991"/>
            <a:ext cx="6104584" cy="61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it-IT" sz="2800" b="1" dirty="0">
                <a:solidFill>
                  <a:srgbClr val="E3071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Martedì 21 Aprile – </a:t>
            </a:r>
            <a:r>
              <a:rPr lang="it-IT" sz="2800" b="1">
                <a:solidFill>
                  <a:srgbClr val="E3071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ore 20:30</a:t>
            </a:r>
            <a:endParaRPr lang="it-IT" sz="2800" b="1" dirty="0">
              <a:solidFill>
                <a:srgbClr val="E3071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692125A-0CC3-2B55-BFAB-ADAFBB27A505}"/>
              </a:ext>
            </a:extLst>
          </p:cNvPr>
          <p:cNvSpPr txBox="1"/>
          <p:nvPr/>
        </p:nvSpPr>
        <p:spPr>
          <a:xfrm>
            <a:off x="450754" y="3199471"/>
            <a:ext cx="6555133" cy="61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it-IT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BIM Biblioteca Comunale di Imola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83B9A87-BE65-7EC0-EA32-C2DBCE40C5B0}"/>
              </a:ext>
            </a:extLst>
          </p:cNvPr>
          <p:cNvSpPr txBox="1"/>
          <p:nvPr/>
        </p:nvSpPr>
        <p:spPr>
          <a:xfrm>
            <a:off x="553788" y="3562709"/>
            <a:ext cx="61045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it-IT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via Emilia 80, 40026 Imola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DBA20BA-FF5E-3000-B296-998CDF7CF46B}"/>
              </a:ext>
            </a:extLst>
          </p:cNvPr>
          <p:cNvSpPr txBox="1"/>
          <p:nvPr/>
        </p:nvSpPr>
        <p:spPr>
          <a:xfrm>
            <a:off x="3375206" y="4136499"/>
            <a:ext cx="380216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Incontro con </a:t>
            </a:r>
            <a:r>
              <a:rPr lang="it-IT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Giorgio Van Straten </a:t>
            </a:r>
            <a:r>
              <a:rPr lang="it-IT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 la presentazione del libro: La Ribelle.</a:t>
            </a:r>
          </a:p>
          <a:p>
            <a:r>
              <a:rPr lang="it-IT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Dialogherà con  il professor </a:t>
            </a:r>
            <a:r>
              <a:rPr lang="it-IT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Marco Pelliconi.</a:t>
            </a:r>
            <a:endParaRPr lang="it-IT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it-IT" sz="20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Nell’ambito del PATTO PER LA LETTURA IMOLA</a:t>
            </a:r>
          </a:p>
          <a:p>
            <a:endParaRPr lang="it-IT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8" name="Elemento grafico 17">
            <a:extLst>
              <a:ext uri="{FF2B5EF4-FFF2-40B4-BE49-F238E27FC236}">
                <a16:creationId xmlns:a16="http://schemas.microsoft.com/office/drawing/2014/main" id="{D4D1D46E-2A55-6CB6-ACE9-CA15CC3051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301816" y="8583982"/>
            <a:ext cx="793705" cy="316205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366F1AD5-0653-ABB9-2136-805B025A8412}"/>
              </a:ext>
            </a:extLst>
          </p:cNvPr>
          <p:cNvSpPr txBox="1"/>
          <p:nvPr/>
        </p:nvSpPr>
        <p:spPr>
          <a:xfrm>
            <a:off x="3142443" y="8912616"/>
            <a:ext cx="3618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>
                <a:solidFill>
                  <a:srgbClr val="E3071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librerie.coop.it</a:t>
            </a:r>
          </a:p>
        </p:txBody>
      </p:sp>
      <p:pic>
        <p:nvPicPr>
          <p:cNvPr id="22" name="Elemento grafico 21">
            <a:extLst>
              <a:ext uri="{FF2B5EF4-FFF2-40B4-BE49-F238E27FC236}">
                <a16:creationId xmlns:a16="http://schemas.microsoft.com/office/drawing/2014/main" id="{C26ABAB8-2DA1-D930-6AAB-C1C761ADF2B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0" y="8191670"/>
            <a:ext cx="7558636" cy="2515311"/>
          </a:xfrm>
          <a:prstGeom prst="rect">
            <a:avLst/>
          </a:prstGeom>
        </p:spPr>
      </p:pic>
      <p:pic>
        <p:nvPicPr>
          <p:cNvPr id="4" name="Immagine 3" descr="Immagine che contiene Elementi grafici, Magenta, rosa, design&#10;&#10;Il contenuto generato dall'IA potrebbe non essere corretto.">
            <a:extLst>
              <a:ext uri="{FF2B5EF4-FFF2-40B4-BE49-F238E27FC236}">
                <a16:creationId xmlns:a16="http://schemas.microsoft.com/office/drawing/2014/main" id="{469F3553-8C65-CF62-716F-F22DEC71502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253" y="7113600"/>
            <a:ext cx="2574969" cy="2106793"/>
          </a:xfrm>
          <a:prstGeom prst="rect">
            <a:avLst/>
          </a:prstGeom>
        </p:spPr>
      </p:pic>
      <p:pic>
        <p:nvPicPr>
          <p:cNvPr id="3" name="Immagine 2" descr="Immagine che contiene testo, Carattere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D49C7D00-C219-FA77-9AEB-88B66A9A9B69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816" y="7712909"/>
            <a:ext cx="1683253" cy="778251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8921B4F-8B12-43BA-8153-87558C7FC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56" y="4237119"/>
            <a:ext cx="2846016" cy="426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933FA30F-3935-37D4-9AEC-606C7762AA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37319" y="56837"/>
            <a:ext cx="1306286" cy="1571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9522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292</TotalTime>
  <Words>58</Words>
  <Application>Microsoft Office PowerPoint</Application>
  <PresentationFormat>Personalizzato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Raffaele Guardabascio</dc:creator>
  <cp:lastModifiedBy>Angela Friano</cp:lastModifiedBy>
  <cp:revision>33</cp:revision>
  <dcterms:created xsi:type="dcterms:W3CDTF">2023-08-04T13:24:04Z</dcterms:created>
  <dcterms:modified xsi:type="dcterms:W3CDTF">2026-03-26T08:08:31Z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-1832745965</vt:i4>
  </property>
  <property fmtid="{D5CDD505-2E9C-101B-9397-08002B2CF9AE}" pid="3" name="_NewReviewCycle">
    <vt:lpwstr/>
  </property>
  <property fmtid="{D5CDD505-2E9C-101B-9397-08002B2CF9AE}" pid="4" name="_EmailSubject">
    <vt:lpwstr>NUOVA GRAFICA INVITI INCONTRI in LIBRERIA </vt:lpwstr>
  </property>
  <property fmtid="{D5CDD505-2E9C-101B-9397-08002B2CF9AE}" pid="5" name="_AuthorEmail">
    <vt:lpwstr>Giuditta.Bonfiglioli@librerie.coop.it</vt:lpwstr>
  </property>
  <property fmtid="{D5CDD505-2E9C-101B-9397-08002B2CF9AE}" pid="6" name="_AuthorEmailDisplayName">
    <vt:lpwstr>Bonfiglioli Giuditta</vt:lpwstr>
  </property>
  <property fmtid="{D5CDD505-2E9C-101B-9397-08002B2CF9AE}" pid="7" name="_PreviousAdHocReviewCycleID">
    <vt:i4>1599811383</vt:i4>
  </property>
</Properties>
</file>